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8" r:id="rId10"/>
    <p:sldId id="265" r:id="rId11"/>
    <p:sldId id="263" r:id="rId12"/>
    <p:sldId id="266" r:id="rId13"/>
    <p:sldId id="269" r:id="rId14"/>
    <p:sldId id="270" r:id="rId15"/>
    <p:sldId id="271" r:id="rId16"/>
    <p:sldId id="272" r:id="rId17"/>
    <p:sldId id="267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3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7DA2F-AC4A-4AC6-8C37-333C008A0FC0}" type="datetimeFigureOut">
              <a:rPr lang="ru-RU" smtClean="0"/>
              <a:t>29/11/2009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9D3F-1189-41F9-80D2-FAD616ACFDAB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7DA2F-AC4A-4AC6-8C37-333C008A0FC0}" type="datetimeFigureOut">
              <a:rPr lang="ru-RU" smtClean="0"/>
              <a:t>29/11/2009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9D3F-1189-41F9-80D2-FAD616ACFDA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7DA2F-AC4A-4AC6-8C37-333C008A0FC0}" type="datetimeFigureOut">
              <a:rPr lang="ru-RU" smtClean="0"/>
              <a:t>29/11/2009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9D3F-1189-41F9-80D2-FAD616ACFDA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7DA2F-AC4A-4AC6-8C37-333C008A0FC0}" type="datetimeFigureOut">
              <a:rPr lang="ru-RU" smtClean="0"/>
              <a:t>29/11/2009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9D3F-1189-41F9-80D2-FAD616ACFDA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7DA2F-AC4A-4AC6-8C37-333C008A0FC0}" type="datetimeFigureOut">
              <a:rPr lang="ru-RU" smtClean="0"/>
              <a:t>29/11/2009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EF79D3F-1189-41F9-80D2-FAD616ACFDAB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7DA2F-AC4A-4AC6-8C37-333C008A0FC0}" type="datetimeFigureOut">
              <a:rPr lang="ru-RU" smtClean="0"/>
              <a:t>29/11/2009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9D3F-1189-41F9-80D2-FAD616ACFDA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7DA2F-AC4A-4AC6-8C37-333C008A0FC0}" type="datetimeFigureOut">
              <a:rPr lang="ru-RU" smtClean="0"/>
              <a:t>29/11/2009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9D3F-1189-41F9-80D2-FAD616ACFDA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7DA2F-AC4A-4AC6-8C37-333C008A0FC0}" type="datetimeFigureOut">
              <a:rPr lang="ru-RU" smtClean="0"/>
              <a:t>29/11/2009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9D3F-1189-41F9-80D2-FAD616ACFDA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7DA2F-AC4A-4AC6-8C37-333C008A0FC0}" type="datetimeFigureOut">
              <a:rPr lang="ru-RU" smtClean="0"/>
              <a:t>29/11/2009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9D3F-1189-41F9-80D2-FAD616ACFDA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7DA2F-AC4A-4AC6-8C37-333C008A0FC0}" type="datetimeFigureOut">
              <a:rPr lang="ru-RU" smtClean="0"/>
              <a:t>29/11/2009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9D3F-1189-41F9-80D2-FAD616ACFDA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7DA2F-AC4A-4AC6-8C37-333C008A0FC0}" type="datetimeFigureOut">
              <a:rPr lang="ru-RU" smtClean="0"/>
              <a:t>29/11/2009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9D3F-1189-41F9-80D2-FAD616ACFDA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607DA2F-AC4A-4AC6-8C37-333C008A0FC0}" type="datetimeFigureOut">
              <a:rPr lang="ru-RU" smtClean="0"/>
              <a:t>29/11/2009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EF79D3F-1189-41F9-80D2-FAD616ACFDAB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 </a:t>
            </a:r>
            <a:r>
              <a:rPr lang="ru-RU" b="1" dirty="0" smtClean="0">
                <a:solidFill>
                  <a:srgbClr val="FF0000"/>
                </a:solidFill>
              </a:rPr>
              <a:t>декабря- </a:t>
            </a:r>
            <a:r>
              <a:rPr lang="ru-RU" b="1" dirty="0" smtClean="0"/>
              <a:t>всемирный день борьбы со </a:t>
            </a:r>
            <a:r>
              <a:rPr lang="ru-RU" b="1" dirty="0" err="1" smtClean="0">
                <a:solidFill>
                  <a:srgbClr val="FF0000"/>
                </a:solidFill>
              </a:rPr>
              <a:t>СПИДом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Проект "Красная ленточка" был официально начат в 45-ом ежегодной церемонии вручения наград "</a:t>
            </a:r>
            <a:r>
              <a:rPr lang="ru-RU" dirty="0" err="1"/>
              <a:t>Tony</a:t>
            </a:r>
            <a:r>
              <a:rPr lang="ru-RU" dirty="0"/>
              <a:t> </a:t>
            </a:r>
            <a:r>
              <a:rPr lang="ru-RU" dirty="0" err="1"/>
              <a:t>Awards</a:t>
            </a:r>
            <a:r>
              <a:rPr lang="ru-RU" dirty="0"/>
              <a:t>" 2 июня 2000 года. Всем номинантам и участникам было предложено (и довольно успешно) надеть такие ленты. Согласно пресс-релизу анонсирующему проект "Красная ленточка": </a:t>
            </a:r>
            <a:r>
              <a:rPr lang="ru-RU" dirty="0">
                <a:solidFill>
                  <a:srgbClr val="FF0000"/>
                </a:solidFill>
              </a:rPr>
              <a:t>"Красная лента (перевернутое "V") станет символом нашего сострадания, поддержки и надежды на будущее без </a:t>
            </a:r>
            <a:r>
              <a:rPr lang="ru-RU" dirty="0" err="1">
                <a:solidFill>
                  <a:srgbClr val="FF0000"/>
                </a:solidFill>
              </a:rPr>
              <a:t>СПИДа</a:t>
            </a:r>
            <a:r>
              <a:rPr lang="ru-RU" dirty="0">
                <a:solidFill>
                  <a:srgbClr val="FF0000"/>
                </a:solidFill>
              </a:rPr>
              <a:t>. Самая большая надежда, связанная с этим проектом - это то, что к 1-ому декабря, Всемирному дню борьбы со </a:t>
            </a:r>
            <a:r>
              <a:rPr lang="ru-RU" dirty="0" err="1">
                <a:solidFill>
                  <a:srgbClr val="FF0000"/>
                </a:solidFill>
              </a:rPr>
              <a:t>СПИДом</a:t>
            </a:r>
            <a:r>
              <a:rPr lang="ru-RU" dirty="0">
                <a:solidFill>
                  <a:srgbClr val="FF0000"/>
                </a:solidFill>
              </a:rPr>
              <a:t>, эти ленты будут носить во всем мире".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Очень скоро красная ленточка стала всемирным символом борьбы со </a:t>
            </a:r>
            <a:r>
              <a:rPr lang="ru-RU" dirty="0" err="1"/>
              <a:t>СПИДом</a:t>
            </a:r>
            <a:r>
              <a:rPr lang="ru-RU" dirty="0"/>
              <a:t> и солидарности с теми, кого затронула проблема. </a:t>
            </a:r>
            <a:r>
              <a:rPr lang="ru-RU" b="1" dirty="0">
                <a:solidFill>
                  <a:srgbClr val="FF0000"/>
                </a:solidFill>
              </a:rPr>
              <a:t>Ее прикалывают на одежду все, кто принимает участие во Всемирном дне памяти умерших от </a:t>
            </a:r>
            <a:r>
              <a:rPr lang="ru-RU" b="1" dirty="0" err="1">
                <a:solidFill>
                  <a:srgbClr val="FF0000"/>
                </a:solidFill>
              </a:rPr>
              <a:t>СПИДа</a:t>
            </a:r>
            <a:r>
              <a:rPr lang="ru-RU" b="1" dirty="0">
                <a:solidFill>
                  <a:srgbClr val="FF0000"/>
                </a:solidFill>
              </a:rPr>
              <a:t>, проходящем в третье воскресенье мая, и 1 декабря - в День борьбы со </a:t>
            </a:r>
            <a:r>
              <a:rPr lang="ru-RU" b="1" dirty="0" err="1">
                <a:solidFill>
                  <a:srgbClr val="FF0000"/>
                </a:solidFill>
              </a:rPr>
              <a:t>СПИДом</a:t>
            </a:r>
            <a:r>
              <a:rPr lang="ru-RU" b="1" dirty="0">
                <a:solidFill>
                  <a:srgbClr val="FF0000"/>
                </a:solidFill>
              </a:rPr>
              <a:t>.</a:t>
            </a:r>
            <a:br>
              <a:rPr lang="ru-RU" b="1" dirty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Красная ленточка - это символ осознания людьми важности проблемы </a:t>
            </a:r>
            <a:r>
              <a:rPr lang="ru-RU" dirty="0" err="1" smtClean="0"/>
              <a:t>СПИДа</a:t>
            </a:r>
            <a:r>
              <a:rPr lang="ru-RU" dirty="0" smtClean="0"/>
              <a:t>, принятый во всем мире.. </a:t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7" name="Рисунок 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4000504"/>
            <a:ext cx="1857388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Красная ленточка - это символ памяти о сотнях тысяч людей, унесенных этой жестокой болезнью.</a:t>
            </a:r>
          </a:p>
          <a:p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3357562"/>
            <a:ext cx="1857388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Красная ленточка - это символ солидарности с теми, кого эпидемия </a:t>
            </a:r>
            <a:r>
              <a:rPr lang="ru-RU" dirty="0" err="1" smtClean="0"/>
              <a:t>СПИДа</a:t>
            </a:r>
            <a:r>
              <a:rPr lang="ru-RU" dirty="0" smtClean="0"/>
              <a:t> затронула лично: с людьми, живущими с ВИЧ-инфекцией и </a:t>
            </a:r>
            <a:r>
              <a:rPr lang="ru-RU" dirty="0" err="1" smtClean="0"/>
              <a:t>СПИДом</a:t>
            </a:r>
            <a:r>
              <a:rPr lang="ru-RU" dirty="0" smtClean="0"/>
              <a:t>, с их близкими, родными и друзьями.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4143380"/>
            <a:ext cx="1857388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Красная ленточка - это символ надежды, что вскоре будет найдено лекарство, излечивающее от </a:t>
            </a:r>
            <a:r>
              <a:rPr lang="ru-RU" dirty="0" err="1" smtClean="0"/>
              <a:t>СПИДа</a:t>
            </a:r>
            <a:r>
              <a:rPr lang="ru-RU" dirty="0" smtClean="0"/>
              <a:t>, и вакцина, предохраняющая от заражения.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4143380"/>
            <a:ext cx="1857388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Красная ленточка - это символ поддержки ведущихся во всем мире научных разработок и клинических испытаний, призванных найти новые лекарства и вакцину от </a:t>
            </a:r>
            <a:r>
              <a:rPr lang="ru-RU" dirty="0" err="1" smtClean="0"/>
              <a:t>СПИДа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4143380"/>
            <a:ext cx="1857388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•</a:t>
            </a:r>
            <a:r>
              <a:rPr lang="ru-RU" dirty="0"/>
              <a:t>Красная ленточка - это символ протеста против истерии и невежества, против дискриминации и общественной изоляции людей, живущих с ВИЧ/</a:t>
            </a:r>
            <a:r>
              <a:rPr lang="ru-RU" dirty="0" err="1"/>
              <a:t>СПИДом</a:t>
            </a:r>
            <a:r>
              <a:rPr lang="ru-RU" dirty="0"/>
              <a:t>.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4143380"/>
            <a:ext cx="1857388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1 декабря- надень красную ленточку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Чем больше людей наденут красную ленточку, тем слышнее будет голос тех, кто требует внимания к проблеме </a:t>
            </a:r>
            <a:r>
              <a:rPr lang="ru-RU" dirty="0" err="1" smtClean="0"/>
              <a:t>СПИДа</a:t>
            </a:r>
            <a:r>
              <a:rPr lang="ru-RU" dirty="0" smtClean="0"/>
              <a:t> и к проблемам миллионов людей, затронутых этой эпидемией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Белоруссия</a:t>
            </a: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142976" y="1500174"/>
            <a:ext cx="6072230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Более 1% населения России поражено ВИЧ - </a:t>
            </a:r>
            <a:r>
              <a:rPr lang="ru-RU" sz="3100" b="1" dirty="0"/>
              <a:t>данные ООН</a:t>
            </a: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428736"/>
            <a:ext cx="6072229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</a:rPr>
              <a:t>статистика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В целом по миру эксперты ООН фиксируют </a:t>
            </a:r>
            <a:r>
              <a:rPr lang="ru-RU" b="1" dirty="0"/>
              <a:t>снижение на 17% ежегодных </a:t>
            </a:r>
            <a:r>
              <a:rPr lang="ru-RU" dirty="0"/>
              <a:t>новых случаев заболеваний по сравнению с 2001 годом, однако в регионе Восточной Европы и Центральной Азии, в которых по классификации ВОЗ относится и Россия, темпы заболеваемости ВИЧ/</a:t>
            </a:r>
            <a:r>
              <a:rPr lang="ru-RU" dirty="0" err="1"/>
              <a:t>СПИДом</a:t>
            </a:r>
            <a:r>
              <a:rPr lang="ru-RU" dirty="0"/>
              <a:t> продолжают расти.</a:t>
            </a:r>
          </a:p>
          <a:p>
            <a:r>
              <a:rPr lang="ru-RU" b="1" dirty="0"/>
              <a:t>Основным виновником распространения болезни в России, согласно данным доклада, является наркомания: около 37% из 1,8 миллиона наркоманов</a:t>
            </a:r>
            <a:r>
              <a:rPr lang="ru-RU" dirty="0"/>
              <a:t> в </a:t>
            </a:r>
            <a:r>
              <a:rPr lang="ru-RU" b="1" dirty="0"/>
              <a:t>стране заражены ВИЧ.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"В ходе исследования, проведенного среди живущих на улице молодых людей в возрасте от 15 до 19 лет в Санкт-Петербурге, выяснилось, что 37,4% были инфицированы ВИЧ, причем позитивные результаты анализов на ВИЧ однозначно связываются с использованием инъекций при принятии наркотиков и использовании одной иглы несколькими людьми</a:t>
            </a:r>
            <a:r>
              <a:rPr lang="ru-RU" dirty="0" smtClean="0"/>
              <a:t>"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"</a:t>
            </a:r>
            <a:r>
              <a:rPr lang="ru-RU" dirty="0"/>
              <a:t>Российская Федерация и Украина переживают особо суровые и все расширяющиеся национальные эпидемии". При этом ситуация на Украине, </a:t>
            </a:r>
            <a:r>
              <a:rPr lang="ru-RU" dirty="0" smtClean="0"/>
              <a:t>еще </a:t>
            </a:r>
            <a:r>
              <a:rPr lang="ru-RU" dirty="0"/>
              <a:t>хуже, чем в России. Украина является лидером в печальной статистике заболеваний ВИЧ/СПИД во всей Европе - 1,6% жителей Украины заражены вирусом иммунодефицита человека.</a:t>
            </a:r>
          </a:p>
          <a:p>
            <a:r>
              <a:rPr lang="ru-RU" dirty="0"/>
              <a:t>В большом регионе Восточной Европы и Центральной Азии, по классификации ВОЗ, кроме России и Украины, эпидемический порог в 1% заболевших от числа населения страны превышен также в Эстонии.</a:t>
            </a:r>
          </a:p>
          <a:p>
            <a:r>
              <a:rPr lang="ru-RU" dirty="0"/>
              <a:t>Всего же в этом регионе насчитывается 1,5 миллиона ВИЧ-инфицированных, что на 66% больше, чем было в 2001 году.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«КРАСНАЯ ЛЕНТА»</a:t>
            </a: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14546" y="1428736"/>
            <a:ext cx="4429156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Красная лента - международный символ борьбы со </a:t>
            </a:r>
            <a:r>
              <a:rPr lang="ru-RU" dirty="0" err="1"/>
              <a:t>СПИДом</a:t>
            </a:r>
            <a:r>
              <a:rPr lang="ru-RU" dirty="0"/>
              <a:t>, который используют как логотип и ВОЗ, и агентства ООН, и бессчетное количество благотворительных фондов.</a:t>
            </a:r>
            <a:br>
              <a:rPr lang="ru-RU" dirty="0"/>
            </a:br>
            <a:endParaRPr lang="ru-RU" dirty="0" smtClean="0"/>
          </a:p>
          <a:p>
            <a:r>
              <a:rPr lang="ru-RU" dirty="0" smtClean="0"/>
              <a:t>Этот </a:t>
            </a:r>
            <a:r>
              <a:rPr lang="ru-RU" dirty="0"/>
              <a:t>проект был рожден музой американского художника Франка Мура (1954-2002 гг.).  </a:t>
            </a:r>
          </a:p>
          <a:p>
            <a:pPr>
              <a:buNone/>
            </a:pPr>
            <a:r>
              <a:rPr lang="ru-RU" b="1" dirty="0" smtClean="0"/>
              <a:t>    Лента </a:t>
            </a:r>
            <a:r>
              <a:rPr lang="ru-RU" b="1" dirty="0"/>
              <a:t>вместо </a:t>
            </a:r>
            <a:r>
              <a:rPr lang="ru-RU" b="1" dirty="0" err="1" smtClean="0"/>
              <a:t>драгаценностей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     Свое </a:t>
            </a:r>
            <a:r>
              <a:rPr lang="ru-RU" dirty="0"/>
              <a:t>"открытие" Франк </a:t>
            </a:r>
            <a:r>
              <a:rPr lang="ru-RU" dirty="0" err="1"/>
              <a:t>Мур</a:t>
            </a:r>
            <a:r>
              <a:rPr lang="ru-RU" dirty="0"/>
              <a:t> сделал, работая в ассоциации художников "Визуальный СПИД", которая объединила в 1980-х годах </a:t>
            </a:r>
            <a:r>
              <a:rPr lang="ru-RU" dirty="0" err="1"/>
              <a:t>ВИЧ-положительных</a:t>
            </a:r>
            <a:r>
              <a:rPr lang="ru-RU" dirty="0"/>
              <a:t> людей искусства и продолжает успешно действовать и поныне.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Был выбран красный цвет - </a:t>
            </a:r>
            <a:r>
              <a:rPr lang="ru-RU" dirty="0" err="1"/>
              <a:t>цвет</a:t>
            </a:r>
            <a:r>
              <a:rPr lang="ru-RU" dirty="0"/>
              <a:t> крови, одной из жидкостей человеческого тела, в которой содержится вирус, но также и символ "кровного братства", и страсти, которая всегда двигала </a:t>
            </a:r>
            <a:r>
              <a:rPr lang="ru-RU" dirty="0" smtClean="0"/>
              <a:t>Муром</a:t>
            </a:r>
          </a:p>
          <a:p>
            <a:r>
              <a:rPr lang="ru-RU" dirty="0" smtClean="0"/>
              <a:t>Художники </a:t>
            </a:r>
            <a:r>
              <a:rPr lang="ru-RU" dirty="0"/>
              <a:t>из "Визуального </a:t>
            </a:r>
            <a:r>
              <a:rPr lang="ru-RU" dirty="0" err="1"/>
              <a:t>СПИДа</a:t>
            </a:r>
            <a:r>
              <a:rPr lang="ru-RU" dirty="0"/>
              <a:t>" на время оставили мольберты, переключившись на складывание ленточек - их делали сотни и сотни тысяч, поскольку проект нужно было сделать популярным в кратчайшие сроки</a:t>
            </a:r>
            <a:r>
              <a:rPr lang="ru-RU" dirty="0" smtClean="0"/>
              <a:t>.</a:t>
            </a:r>
          </a:p>
          <a:p>
            <a:r>
              <a:rPr lang="ru-RU" dirty="0"/>
              <a:t>Началось все с распространения простой листовки, призывавшей: "Отрежьте красную ленту 6 сантиметров длиной, затем сверните в верхней части в форме перевернутой "V". Используйте английскую булавку, чтобы прикрепить ее к одежде".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200" dirty="0"/>
              <a:t>В ноябре 1991 года на концерте, посвященном памяти </a:t>
            </a:r>
            <a:r>
              <a:rPr lang="ru-RU" sz="2200" dirty="0" err="1"/>
              <a:t>Фредди</a:t>
            </a:r>
            <a:r>
              <a:rPr lang="ru-RU" sz="2200" dirty="0"/>
              <a:t> </a:t>
            </a:r>
            <a:r>
              <a:rPr lang="ru-RU" sz="2200" dirty="0" err="1"/>
              <a:t>Меркьюри</a:t>
            </a:r>
            <a:r>
              <a:rPr lang="ru-RU" sz="2200" dirty="0"/>
              <a:t>, в Великобритании, красную ленточку впервые надели 70 тысяч поклонников артиста. </a:t>
            </a:r>
            <a:br>
              <a:rPr lang="ru-RU" sz="2200" dirty="0"/>
            </a:br>
            <a:endParaRPr lang="ru-RU" sz="2200" dirty="0" smtClean="0"/>
          </a:p>
          <a:p>
            <a:r>
              <a:rPr lang="ru-RU" sz="2200" dirty="0" smtClean="0"/>
              <a:t>В </a:t>
            </a:r>
            <a:r>
              <a:rPr lang="ru-RU" sz="2200" dirty="0"/>
              <a:t>1992 году на церемонии вручения премии "Оскар" в Голливуде две трети присутствующих надели красную ленточку. </a:t>
            </a:r>
            <a:br>
              <a:rPr lang="ru-RU" sz="2200" dirty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/>
              <a:t>Элизабет Тейлор, </a:t>
            </a:r>
            <a:r>
              <a:rPr lang="ru-RU" sz="2200" dirty="0" err="1"/>
              <a:t>Мэджик</a:t>
            </a:r>
            <a:r>
              <a:rPr lang="ru-RU" sz="2200" dirty="0"/>
              <a:t> Джонсон, Артур </a:t>
            </a:r>
            <a:r>
              <a:rPr lang="ru-RU" sz="2200" dirty="0" err="1"/>
              <a:t>Эм</a:t>
            </a:r>
            <a:r>
              <a:rPr lang="ru-RU" sz="2200" dirty="0"/>
              <a:t> и другие популярные люди, надев красную ленточку, присоединили свои голоса к борьбе со </a:t>
            </a:r>
            <a:r>
              <a:rPr lang="ru-RU" sz="2200" dirty="0" err="1"/>
              <a:t>СПИДом</a:t>
            </a:r>
            <a:r>
              <a:rPr lang="ru-RU" sz="2200" dirty="0"/>
              <a:t>. </a:t>
            </a:r>
            <a:br>
              <a:rPr lang="ru-RU" sz="2200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4786298"/>
            <a:ext cx="1857388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53</TotalTime>
  <Words>723</Words>
  <Application>Microsoft Office PowerPoint</Application>
  <PresentationFormat>Экран (4:3)</PresentationFormat>
  <Paragraphs>31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Апекс</vt:lpstr>
      <vt:lpstr>1 декабря- всемирный день борьбы со СПИДом</vt:lpstr>
      <vt:lpstr>Более 1% населения России поражено ВИЧ - данные ООН</vt:lpstr>
      <vt:lpstr>статистика</vt:lpstr>
      <vt:lpstr>Слайд 4</vt:lpstr>
      <vt:lpstr>Слайд 5</vt:lpstr>
      <vt:lpstr>«КРАСНАЯ ЛЕНТА»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1 декабря- надень красную ленточку</vt:lpstr>
      <vt:lpstr>Белоруссия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декабря- всемирный день борьбы со СПИДом</dc:title>
  <dc:creator>Alex</dc:creator>
  <cp:lastModifiedBy>Alex</cp:lastModifiedBy>
  <cp:revision>21</cp:revision>
  <dcterms:created xsi:type="dcterms:W3CDTF">2009-11-29T11:09:00Z</dcterms:created>
  <dcterms:modified xsi:type="dcterms:W3CDTF">2009-11-29T12:02:23Z</dcterms:modified>
</cp:coreProperties>
</file>